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0ED0CA0-4050-43AB-A3CB-AB5ED541DE03}" v="67" dt="2024-04-24T12:14:57.19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100" d="100"/>
          <a:sy n="100" d="100"/>
        </p:scale>
        <p:origin x="0" y="0"/>
      </p:cViewPr>
      <p:guideLst>
        <p:guide orient="horz" pos="2160"/>
        <p:guide pos="384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r>
              <a:rPr lang="en-US" sz="2000" b="1" dirty="0">
                <a:solidFill>
                  <a:srgbClr val="2F5496"/>
                </a:solidFill>
                <a:latin typeface="Arial"/>
                <a:ea typeface="Arial"/>
                <a:cs typeface="Arial"/>
                <a:sym typeface="Arial"/>
              </a:rPr>
              <a:t> </a:t>
            </a:r>
            <a:r>
              <a:rPr lang="en-US" sz="2000" b="1" dirty="0">
                <a:solidFill>
                  <a:srgbClr val="2F5496"/>
                </a:solidFill>
              </a:rPr>
              <a:t>Madhavan K </a:t>
            </a:r>
            <a:r>
              <a:rPr lang="en-US" sz="2000" b="1" dirty="0">
                <a:solidFill>
                  <a:srgbClr val="2F5496"/>
                </a:solidFill>
                <a:latin typeface="Arial"/>
                <a:ea typeface="Arial"/>
                <a:cs typeface="Arial"/>
                <a:sym typeface="Arial"/>
              </a:rPr>
              <a:t>– </a:t>
            </a:r>
            <a:r>
              <a:rPr lang="en-US" sz="2000" b="1" dirty="0">
                <a:solidFill>
                  <a:srgbClr val="2F5496"/>
                </a:solidFill>
              </a:rPr>
              <a:t>au810021239032</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marL="0" lvl="0" indent="0" algn="ctr">
              <a:lnSpc>
                <a:spcPct val="90000"/>
              </a:lnSpc>
              <a:spcBef>
                <a:spcPts val="0"/>
              </a:spcBef>
              <a:spcAft>
                <a:spcPts val="0"/>
              </a:spcAft>
              <a:buNone/>
            </a:pPr>
            <a:r>
              <a:rPr lang="en-US" sz="2600" dirty="0"/>
              <a:t>https://github.com/madhavan2004k/madhavan</a:t>
            </a:r>
            <a:endParaRPr lang="en-US"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2" name="bandicam 2024-04-24 17-28-14-811">
            <a:hlinkClick r:id="" action="ppaction://media"/>
            <a:extLst>
              <a:ext uri="{FF2B5EF4-FFF2-40B4-BE49-F238E27FC236}">
                <a16:creationId xmlns:a16="http://schemas.microsoft.com/office/drawing/2014/main" id="{939248AA-FF6F-7F25-7D1C-1287C60B3FBE}"/>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782556" y="1624496"/>
            <a:ext cx="8615846" cy="4867966"/>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Widescreen</PresentationFormat>
  <Slides>11</Slides>
  <Notes>11</Notes>
  <HiddenSlides>0</HiddenSlide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sundaraganesan s</cp:lastModifiedBy>
  <cp:revision>31</cp:revision>
  <dcterms:modified xsi:type="dcterms:W3CDTF">2024-04-24T12:15:19Z</dcterms:modified>
</cp:coreProperties>
</file>